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5" r:id="rId3"/>
    <p:sldId id="263" r:id="rId4"/>
    <p:sldId id="258" r:id="rId5"/>
    <p:sldId id="260" r:id="rId6"/>
    <p:sldId id="259" r:id="rId7"/>
    <p:sldId id="262" r:id="rId8"/>
    <p:sldId id="257"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37" d="100"/>
          <a:sy n="37" d="100"/>
        </p:scale>
        <p:origin x="-1410"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E65A4D-C053-4F63-A815-FC1CCD71A87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143274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E65A4D-C053-4F63-A815-FC1CCD71A87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419641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E65A4D-C053-4F63-A815-FC1CCD71A87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59865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E65A4D-C053-4F63-A815-FC1CCD71A87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810480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E65A4D-C053-4F63-A815-FC1CCD71A878}" type="datetimeFigureOut">
              <a:rPr lang="en-US" smtClean="0"/>
              <a:t>7/6/2014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235399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E65A4D-C053-4F63-A815-FC1CCD71A87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422553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E65A4D-C053-4F63-A815-FC1CCD71A878}" type="datetimeFigureOut">
              <a:rPr lang="en-US" smtClean="0"/>
              <a:t>7/6/2014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1618197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E65A4D-C053-4F63-A815-FC1CCD71A878}" type="datetimeFigureOut">
              <a:rPr lang="en-US" smtClean="0"/>
              <a:t>7/6/2014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19396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E65A4D-C053-4F63-A815-FC1CCD71A878}" type="datetimeFigureOut">
              <a:rPr lang="en-US" smtClean="0"/>
              <a:t>7/6/2014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49179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E65A4D-C053-4F63-A815-FC1CCD71A87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391906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E65A4D-C053-4F63-A815-FC1CCD71A878}" type="datetimeFigureOut">
              <a:rPr lang="en-US" smtClean="0"/>
              <a:t>7/6/2014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8AA63B-65D6-4C0C-BEE3-8F3FA61404B5}" type="slidenum">
              <a:rPr lang="en-US" smtClean="0"/>
              <a:t>‹#›</a:t>
            </a:fld>
            <a:endParaRPr lang="en-US"/>
          </a:p>
        </p:txBody>
      </p:sp>
    </p:spTree>
    <p:extLst>
      <p:ext uri="{BB962C8B-B14F-4D97-AF65-F5344CB8AC3E}">
        <p14:creationId xmlns:p14="http://schemas.microsoft.com/office/powerpoint/2010/main" val="364502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E65A4D-C053-4F63-A815-FC1CCD71A878}" type="datetimeFigureOut">
              <a:rPr lang="en-US" smtClean="0"/>
              <a:t>7/6/2014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AA63B-65D6-4C0C-BEE3-8F3FA61404B5}" type="slidenum">
              <a:rPr lang="en-US" smtClean="0"/>
              <a:t>‹#›</a:t>
            </a:fld>
            <a:endParaRPr lang="en-US"/>
          </a:p>
        </p:txBody>
      </p:sp>
    </p:spTree>
    <p:extLst>
      <p:ext uri="{BB962C8B-B14F-4D97-AF65-F5344CB8AC3E}">
        <p14:creationId xmlns:p14="http://schemas.microsoft.com/office/powerpoint/2010/main" val="2915267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685800"/>
            <a:ext cx="7620000" cy="5632311"/>
          </a:xfrm>
          <a:prstGeom prst="rect">
            <a:avLst/>
          </a:prstGeom>
          <a:solidFill>
            <a:schemeClr val="accent5">
              <a:lumMod val="40000"/>
              <a:lumOff val="60000"/>
            </a:schemeClr>
          </a:solidFill>
        </p:spPr>
        <p:txBody>
          <a:bodyPr wrap="square" rtlCol="0">
            <a:spAutoFit/>
          </a:bodyPr>
          <a:lstStyle/>
          <a:p>
            <a:pPr algn="just"/>
            <a:r>
              <a:rPr lang="en-US" sz="3600" dirty="0" smtClean="0"/>
              <a:t>What do you like the best in you?</a:t>
            </a:r>
          </a:p>
          <a:p>
            <a:pPr algn="just"/>
            <a:endParaRPr lang="en-US" sz="3600" dirty="0" smtClean="0"/>
          </a:p>
          <a:p>
            <a:pPr algn="just"/>
            <a:r>
              <a:rPr lang="en-US" sz="3600" dirty="0" smtClean="0"/>
              <a:t>Is it your nose, or eyes or face or your height or your hair?</a:t>
            </a:r>
          </a:p>
          <a:p>
            <a:pPr algn="just"/>
            <a:endParaRPr lang="en-US" sz="3600" dirty="0" smtClean="0"/>
          </a:p>
          <a:p>
            <a:pPr algn="just"/>
            <a:r>
              <a:rPr lang="en-US" sz="3600" dirty="0" smtClean="0"/>
              <a:t>Today we are going to know about a tree who was sad about it needle like leaves because </a:t>
            </a:r>
            <a:r>
              <a:rPr lang="en-US" sz="3600" smtClean="0"/>
              <a:t>no birds </a:t>
            </a:r>
            <a:r>
              <a:rPr lang="en-US" sz="3600" dirty="0" smtClean="0"/>
              <a:t>ever made their nest on it.</a:t>
            </a:r>
          </a:p>
          <a:p>
            <a:pPr algn="just"/>
            <a:endParaRPr lang="en-US" sz="3600" dirty="0"/>
          </a:p>
        </p:txBody>
      </p:sp>
    </p:spTree>
    <p:extLst>
      <p:ext uri="{BB962C8B-B14F-4D97-AF65-F5344CB8AC3E}">
        <p14:creationId xmlns:p14="http://schemas.microsoft.com/office/powerpoint/2010/main" val="423936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76" y="8238"/>
            <a:ext cx="9127524" cy="1439562"/>
          </a:xfrm>
          <a:solidFill>
            <a:srgbClr val="00B050"/>
          </a:solidFill>
        </p:spPr>
        <p:txBody>
          <a:bodyPr/>
          <a:lstStyle/>
          <a:p>
            <a:r>
              <a:rPr lang="en-US" dirty="0" smtClean="0"/>
              <a:t>A Fir tree branch with its fruit</a:t>
            </a:r>
            <a:endParaRPr lang="en-US" dirty="0"/>
          </a:p>
        </p:txBody>
      </p:sp>
      <p:pic>
        <p:nvPicPr>
          <p:cNvPr id="2051"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170" r="2503"/>
          <a:stretch/>
        </p:blipFill>
        <p:spPr bwMode="auto">
          <a:xfrm>
            <a:off x="10296" y="1727200"/>
            <a:ext cx="8905104" cy="512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71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0"/>
            <a:ext cx="4495800" cy="6858000"/>
          </a:xfrm>
          <a:solidFill>
            <a:srgbClr val="00B0F0"/>
          </a:solidFill>
        </p:spPr>
        <p:txBody>
          <a:bodyPr/>
          <a:lstStyle/>
          <a:p>
            <a:r>
              <a:rPr lang="en-US" dirty="0" smtClean="0"/>
              <a:t>“I wish I had green leaves like my other friends.” Next morning its wish was granted. Soon a goat  came along and ate all its leaves.</a:t>
            </a:r>
            <a:endParaRPr lang="en-US" dirty="0"/>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9555"/>
          <a:stretch/>
        </p:blipFill>
        <p:spPr bwMode="auto">
          <a:xfrm>
            <a:off x="0" y="22654"/>
            <a:ext cx="4648200" cy="683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917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283" y="0"/>
            <a:ext cx="5027717" cy="3657600"/>
          </a:xfrm>
        </p:spPr>
        <p:txBody>
          <a:bodyPr>
            <a:normAutofit fontScale="90000"/>
          </a:bodyPr>
          <a:lstStyle/>
          <a:p>
            <a:r>
              <a:rPr lang="en-US" dirty="0" smtClean="0"/>
              <a:t>“Oh! Dear, I wish I had gold leaves. “</a:t>
            </a:r>
            <a:br>
              <a:rPr lang="en-US" dirty="0" smtClean="0"/>
            </a:br>
            <a:r>
              <a:rPr lang="en-US" dirty="0" smtClean="0"/>
              <a:t>Next morning it had gold leaves. A man came along </a:t>
            </a:r>
            <a:r>
              <a:rPr lang="en-US" dirty="0"/>
              <a:t>s</a:t>
            </a:r>
            <a:r>
              <a:rPr lang="en-US" dirty="0" smtClean="0"/>
              <a:t>tole the leaves.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0"/>
            <a:ext cx="439488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962400"/>
            <a:ext cx="313023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882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0" y="0"/>
            <a:ext cx="4038600" cy="6858000"/>
          </a:xfrm>
        </p:spPr>
        <p:txBody>
          <a:bodyPr>
            <a:normAutofit/>
          </a:bodyPr>
          <a:lstStyle/>
          <a:p>
            <a:r>
              <a:rPr lang="en-US" dirty="0" smtClean="0"/>
              <a:t>Then the Fir tree wished to have glass leaves. The next day its leaves shone in the bright sun.</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4953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833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228600"/>
            <a:ext cx="3505200" cy="4800600"/>
          </a:xfrm>
        </p:spPr>
        <p:txBody>
          <a:bodyPr>
            <a:normAutofit/>
          </a:bodyPr>
          <a:lstStyle/>
          <a:p>
            <a:r>
              <a:rPr lang="en-US" dirty="0"/>
              <a:t>At night the wind blew </a:t>
            </a:r>
            <a:r>
              <a:rPr lang="en-US" dirty="0" smtClean="0"/>
              <a:t>whoo---- </a:t>
            </a:r>
            <a:r>
              <a:rPr lang="en-US" dirty="0" err="1" smtClean="0"/>
              <a:t>oo</a:t>
            </a:r>
            <a:r>
              <a:rPr lang="en-US" dirty="0" smtClean="0"/>
              <a:t>---</a:t>
            </a:r>
            <a:r>
              <a:rPr lang="en-US" dirty="0" err="1" smtClean="0"/>
              <a:t>oo</a:t>
            </a:r>
            <a:r>
              <a:rPr lang="en-US" dirty="0" smtClean="0"/>
              <a:t>---. </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9" y="0"/>
            <a:ext cx="549051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818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the glass leaves broke.</a:t>
            </a:r>
          </a:p>
        </p:txBody>
      </p:sp>
      <p:pic>
        <p:nvPicPr>
          <p:cNvPr id="717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96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6178"/>
            <a:ext cx="4114799" cy="6851822"/>
          </a:xfrm>
        </p:spPr>
        <p:txBody>
          <a:bodyPr>
            <a:normAutofit/>
          </a:bodyPr>
          <a:lstStyle/>
          <a:p>
            <a:r>
              <a:rPr lang="en-US" dirty="0"/>
              <a:t>“Oh! </a:t>
            </a:r>
            <a:r>
              <a:rPr lang="en-US" dirty="0" smtClean="0"/>
              <a:t>Dear, said the fir tree. I like my old needle like leaves.” </a:t>
            </a:r>
            <a:r>
              <a:rPr lang="en-US" smtClean="0"/>
              <a:t>The  next morning </a:t>
            </a:r>
            <a:r>
              <a:rPr lang="en-US" dirty="0" smtClean="0"/>
              <a:t>it had all its needles back again.</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9" y="0"/>
            <a:ext cx="5025081" cy="693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3588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Things which break easily.</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2533650" cy="1842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532" y="1600199"/>
            <a:ext cx="3717464"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 y="3886200"/>
            <a:ext cx="28575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200" y="4457700"/>
            <a:ext cx="2286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5400" y="5029200"/>
            <a:ext cx="2743200"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387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that do not break.</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1905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752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1828800"/>
            <a:ext cx="26289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895725"/>
            <a:ext cx="3119437" cy="237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092575"/>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8107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145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01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9216" y="400657"/>
            <a:ext cx="8458200" cy="6324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9216" y="454057"/>
            <a:ext cx="8443784" cy="5509200"/>
          </a:xfrm>
          <a:prstGeom prst="rect">
            <a:avLst/>
          </a:prstGeom>
          <a:noFill/>
        </p:spPr>
        <p:txBody>
          <a:bodyPr wrap="square" rtlCol="0">
            <a:spAutoFit/>
          </a:bodyPr>
          <a:lstStyle/>
          <a:p>
            <a:pPr algn="just"/>
            <a:r>
              <a:rPr lang="en-US" sz="4400" dirty="0" smtClean="0"/>
              <a:t>One day Shetty the magician was returning home. Suddenly it began to rain. It rained heavily. He saw a fir tree. He took shelter under the Fir tree. Shetty was happy that he did not get wet. He thanked the tree. He wanted to reward the tree. He granted the tree four wishes.</a:t>
            </a:r>
            <a:endParaRPr lang="en-US" sz="4400" dirty="0"/>
          </a:p>
        </p:txBody>
      </p:sp>
    </p:spTree>
    <p:extLst>
      <p:ext uri="{BB962C8B-B14F-4D97-AF65-F5344CB8AC3E}">
        <p14:creationId xmlns:p14="http://schemas.microsoft.com/office/powerpoint/2010/main" val="1498327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4" y="30892"/>
            <a:ext cx="9121346" cy="1143000"/>
          </a:xfrm>
        </p:spPr>
        <p:txBody>
          <a:bodyPr>
            <a:normAutofit/>
          </a:bodyPr>
          <a:lstStyle/>
          <a:p>
            <a:r>
              <a:rPr lang="en-US" sz="6600" dirty="0" smtClean="0"/>
              <a:t>The magician</a:t>
            </a:r>
            <a:endParaRPr lang="en-US" sz="66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5181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295400"/>
            <a:ext cx="36576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76800" y="5181600"/>
            <a:ext cx="3810000" cy="707886"/>
          </a:xfrm>
          <a:prstGeom prst="rect">
            <a:avLst/>
          </a:prstGeom>
          <a:noFill/>
        </p:spPr>
        <p:txBody>
          <a:bodyPr wrap="square" rtlCol="0">
            <a:spAutoFit/>
          </a:bodyPr>
          <a:lstStyle/>
          <a:p>
            <a:r>
              <a:rPr lang="en-US" sz="4000" dirty="0" smtClean="0"/>
              <a:t>The magic wand</a:t>
            </a:r>
            <a:endParaRPr lang="en-US" sz="4000" dirty="0"/>
          </a:p>
        </p:txBody>
      </p:sp>
    </p:spTree>
    <p:extLst>
      <p:ext uri="{BB962C8B-B14F-4D97-AF65-F5344CB8AC3E}">
        <p14:creationId xmlns:p14="http://schemas.microsoft.com/office/powerpoint/2010/main" val="89337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4" y="0"/>
            <a:ext cx="9121346" cy="1143000"/>
          </a:xfrm>
          <a:solidFill>
            <a:schemeClr val="accent6">
              <a:lumMod val="20000"/>
              <a:lumOff val="80000"/>
            </a:schemeClr>
          </a:solidFill>
        </p:spPr>
        <p:txBody>
          <a:bodyPr/>
          <a:lstStyle/>
          <a:p>
            <a:r>
              <a:rPr lang="en-US" dirty="0" smtClean="0"/>
              <a:t>The little Fir tree</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066800"/>
            <a:ext cx="9144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2120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78"/>
            <a:ext cx="9144000" cy="1143000"/>
          </a:xfrm>
          <a:solidFill>
            <a:srgbClr val="00B050"/>
          </a:solidFill>
        </p:spPr>
        <p:txBody>
          <a:bodyPr/>
          <a:lstStyle/>
          <a:p>
            <a:r>
              <a:rPr lang="en-US" dirty="0" smtClean="0"/>
              <a:t>Suddenly it began to rain</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3651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57"/>
            <a:ext cx="9144000" cy="68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04" t="16893" r="33871" b="-2027"/>
          <a:stretch/>
        </p:blipFill>
        <p:spPr bwMode="auto">
          <a:xfrm>
            <a:off x="2895600" y="3962400"/>
            <a:ext cx="886984" cy="190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228600"/>
            <a:ext cx="1756719" cy="3539430"/>
          </a:xfrm>
          <a:prstGeom prst="rect">
            <a:avLst/>
          </a:prstGeom>
          <a:solidFill>
            <a:schemeClr val="accent6">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3200" dirty="0" smtClean="0"/>
              <a:t>He ran towards the Fir tree and he did not get wet.</a:t>
            </a:r>
            <a:endParaRPr lang="en-US" sz="3200" dirty="0"/>
          </a:p>
        </p:txBody>
      </p:sp>
    </p:spTree>
    <p:extLst>
      <p:ext uri="{BB962C8B-B14F-4D97-AF65-F5344CB8AC3E}">
        <p14:creationId xmlns:p14="http://schemas.microsoft.com/office/powerpoint/2010/main" val="1731156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38"/>
            <a:ext cx="9144000" cy="1143000"/>
          </a:xfrm>
          <a:solidFill>
            <a:schemeClr val="accent4">
              <a:lumMod val="40000"/>
              <a:lumOff val="60000"/>
            </a:schemeClr>
          </a:solidFill>
        </p:spPr>
        <p:txBody>
          <a:bodyPr>
            <a:normAutofit fontScale="90000"/>
          </a:bodyPr>
          <a:lstStyle/>
          <a:p>
            <a:r>
              <a:rPr lang="en-US" dirty="0" smtClean="0"/>
              <a:t>Shetty was happy. He rewarded the tree with four wishes.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1295400"/>
            <a:ext cx="48006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5" y="1346886"/>
            <a:ext cx="3989173" cy="5486400"/>
          </a:xfrm>
          <a:prstGeom prst="rect">
            <a:avLst/>
          </a:prstGeom>
          <a:solidFill>
            <a:srgbClr val="00B0F0"/>
          </a:solidFill>
          <a:ln>
            <a:noFill/>
          </a:ln>
          <a:effectLst/>
          <a:extLst/>
        </p:spPr>
      </p:pic>
    </p:spTree>
    <p:extLst>
      <p:ext uri="{BB962C8B-B14F-4D97-AF65-F5344CB8AC3E}">
        <p14:creationId xmlns:p14="http://schemas.microsoft.com/office/powerpoint/2010/main" val="1159620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5662" y="0"/>
            <a:ext cx="4618338" cy="1534298"/>
          </a:xfrm>
          <a:solidFill>
            <a:srgbClr val="92D050"/>
          </a:solidFill>
        </p:spPr>
        <p:txBody>
          <a:bodyPr/>
          <a:lstStyle/>
          <a:p>
            <a:r>
              <a:rPr lang="en-US" dirty="0"/>
              <a:t>A</a:t>
            </a:r>
            <a:r>
              <a:rPr lang="en-US" dirty="0" smtClean="0"/>
              <a:t> fir tree has needle like leaves.</a:t>
            </a:r>
            <a:endParaRPr lang="en-US" dirty="0"/>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6657" r="30752"/>
          <a:stretch/>
        </p:blipFill>
        <p:spPr bwMode="auto">
          <a:xfrm>
            <a:off x="0" y="0"/>
            <a:ext cx="452566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662" y="1534298"/>
            <a:ext cx="4610100" cy="532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147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289</Words>
  <Application>Microsoft Office PowerPoint</Application>
  <PresentationFormat>On-screen Show (4:3)</PresentationFormat>
  <Paragraphs>22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The magician</vt:lpstr>
      <vt:lpstr>The little Fir tree</vt:lpstr>
      <vt:lpstr>Suddenly it began to rain</vt:lpstr>
      <vt:lpstr>PowerPoint Presentation</vt:lpstr>
      <vt:lpstr>Shetty was happy. He rewarded the tree with four wishes.</vt:lpstr>
      <vt:lpstr>A fir tree has needle like leaves.</vt:lpstr>
      <vt:lpstr>A Fir tree branch with its fruit</vt:lpstr>
      <vt:lpstr>“I wish I had green leaves like my other friends.” Next morning its wish was granted. Soon a goat  came along and ate all its leaves.</vt:lpstr>
      <vt:lpstr>“Oh! Dear, I wish I had gold leaves. “ Next morning it had gold leaves. A man came along stole the leaves.</vt:lpstr>
      <vt:lpstr>Then the Fir tree wished to have glass leaves. The next day its leaves shone in the bright sun.</vt:lpstr>
      <vt:lpstr>At night the wind blew whoo---- oo---oo---. </vt:lpstr>
      <vt:lpstr>All the glass leaves broke.</vt:lpstr>
      <vt:lpstr>“Oh! Dear, said the fir tree. I like my old needle like leaves.” The  next morning it had all its needles back again.</vt:lpstr>
      <vt:lpstr>Things which break easily.</vt:lpstr>
      <vt:lpstr>Things that do not break.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dc:creator>
  <cp:lastModifiedBy>JONATHAN</cp:lastModifiedBy>
  <cp:revision>21</cp:revision>
  <dcterms:created xsi:type="dcterms:W3CDTF">2014-07-06T08:19:42Z</dcterms:created>
  <dcterms:modified xsi:type="dcterms:W3CDTF">2014-07-06T13:13:02Z</dcterms:modified>
</cp:coreProperties>
</file>